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72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312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6" r:id="rId51"/>
    <p:sldId id="307" r:id="rId52"/>
    <p:sldId id="308" r:id="rId53"/>
    <p:sldId id="304" r:id="rId54"/>
    <p:sldId id="309" r:id="rId55"/>
    <p:sldId id="310" r:id="rId56"/>
    <p:sldId id="311" r:id="rId57"/>
    <p:sldId id="31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5F826-7DD4-4970-8880-AA0C063BA0D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DR.ARAJ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BCB05-A31E-4A0D-89BC-EB1393E54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17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4E9B2-222D-44C7-88F0-B7F4F1B41C4A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DR.ARAJ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56B5E-ADF2-400A-80AC-6FDAACBC6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106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4EB-DC5B-41CE-BB6C-5EA7A143ADF8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EC56-7E5E-4B0A-AACC-CCB818F16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2484-38CA-41C4-97CA-6E8E098E7C58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EC56-7E5E-4B0A-AACC-CCB818F16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D5A-F646-4468-A351-405767CB1A14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EC56-7E5E-4B0A-AACC-CCB818F16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CB19-A603-4E46-8374-52E39C72BD16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EC56-7E5E-4B0A-AACC-CCB818F16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EB0C-B8BE-4D88-9C8A-290A165F333F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EC56-7E5E-4B0A-AACC-CCB818F16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3147-FA63-403D-BF09-6B87E6898BA0}" type="datetime1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EC56-7E5E-4B0A-AACC-CCB818F16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C185-1E6F-4775-B0CC-FAFF198ABDB5}" type="datetime1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EC56-7E5E-4B0A-AACC-CCB818F16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BBDF-1230-4DE3-BEBE-48CF4B31A9F2}" type="datetime1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EC56-7E5E-4B0A-AACC-CCB818F16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1841-1C49-4674-B762-92CFF7256389}" type="datetime1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EC56-7E5E-4B0A-AACC-CCB818F16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D8F-F0D0-40ED-B269-0AF30FECE2D2}" type="datetime1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EC56-7E5E-4B0A-AACC-CCB818F16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1F8F-979A-4F1F-A027-1CC9AC7319E1}" type="datetime1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EC56-7E5E-4B0A-AACC-CCB818F16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2CFC-9933-4785-9073-62FD4CBBE3EF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DR.ARAJ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6EC56-7E5E-4B0A-AACC-CCB818F16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4099" name="Picture 3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</a:t>
            </a:r>
            <a:r>
              <a:rPr lang="fa-IR" sz="4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لوبیا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طبیعت: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لوبیای سرخ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: اول گرم، دوم تر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        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لوبیای سفید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:در گرمی و سردی معتدل است.</a:t>
            </a:r>
          </a:p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چاق کننده می باشد، نرم کننده سینه و ریه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تو لید کننده منی و شیر  و باعث تقویت نیروی جنسی می شود 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نفاخ و دیر هضم بوده و سبب تولید خلط غلیظ می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زیاده روی در مصرف آن باعث دیدن  خوابهای پریشان می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زیره، زنجبیل، آویشن، فلفل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پختن آن با گوشت نیز مصلح آن 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لوبیا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43042" cy="1857364"/>
          </a:xfrm>
          <a:prstGeom prst="rect">
            <a:avLst/>
          </a:prstGeom>
        </p:spPr>
      </p:pic>
      <p:pic>
        <p:nvPicPr>
          <p:cNvPr id="5" name="Picture 4" descr="لوبیا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0"/>
            <a:ext cx="1571636" cy="18573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</a:t>
            </a:r>
            <a:r>
              <a:rPr lang="fa-IR" sz="4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ماش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اول سرد و مایل به خشکی</a:t>
            </a: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مقشروپوست کنده آن: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معتدل در تری و خشکی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غذائیت زیاد دارد،تولید کننده خلط صالح بوده،مسکن حرارت و تب.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از غذاهای مناسب تابستان و بهار و گرم مزاجان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با اینکه طبیعت سرد دارد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تحریک سودا نمی کند.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جهت لینت شکم: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مقشر آنراهمراه روغن بادام شیرین طبخ نمایند.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جهت قبض شکم: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غیر مقشر بریان نموده آنرا طبخ نمایند.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در افراد سرد مزاج به همراه زیره یا دارچین یا فلفل میل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ما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28926" cy="200024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    </a:t>
            </a:r>
            <a:r>
              <a:rPr lang="fa-IR" sz="4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عدس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در حرارت مایل به اعتدال، دوم خشک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پوست آن: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گرم در اول  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لُب آن: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سرد در اول</a:t>
            </a:r>
          </a:p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آب مطبوخ پوست آن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ملین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بوده   </a:t>
            </a:r>
          </a:p>
          <a:p>
            <a:pPr algn="r" rtl="1">
              <a:spcAft>
                <a:spcPts val="0"/>
              </a:spcAft>
              <a:buNone/>
            </a:pP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نفاخ ، دیر هضم، 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تولید کننده خون سوداوی</a:t>
            </a: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،غلیظ کننده خون،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باعث دیدن خوابهای پریشان، ضعف دید، خشک کننده بدن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زیاد خوردن آن قطع کننده میل جنسی و ایجاد بواسیر و مالیخولیا.</a:t>
            </a:r>
          </a:p>
          <a:p>
            <a:pPr algn="r" rtl="1">
              <a:spcAft>
                <a:spcPts val="0"/>
              </a:spcAft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بهتر است با روغن کنجد تازه یا روغن بادام یا سرکه پخته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عدس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28860" cy="22859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  <p:sp>
        <p:nvSpPr>
          <p:cNvPr id="5" name="TextBox 4"/>
          <p:cNvSpPr txBox="1"/>
          <p:nvPr/>
        </p:nvSpPr>
        <p:spPr>
          <a:xfrm>
            <a:off x="3000364" y="0"/>
            <a:ext cx="3315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8000" b="1" dirty="0" smtClean="0"/>
              <a:t>گوشت ها</a:t>
            </a:r>
            <a:endParaRPr lang="en-US" sz="8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گوشت گوسفند(ضَأن،غنم)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گوشت بره (حَمَل)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طبیعت: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دوم گرم وتر</a:t>
            </a:r>
          </a:p>
          <a:p>
            <a:pPr algn="r" rtl="1">
              <a:spcAft>
                <a:spcPts val="0"/>
              </a:spcAft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بهترین آن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یک ساله و دو ساله آنست که فربه بشد.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چهار ساله و زیاد تر آن غلیظ و تولید کننده خلط فاسد 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گوشت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گردن، دست و سینه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و حوالی آن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بهتر از گوشت سایر اعضای آن است.</a:t>
            </a:r>
          </a:p>
          <a:p>
            <a:pPr algn="ctr" rtl="1">
              <a:spcAft>
                <a:spcPts val="0"/>
              </a:spcAft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گوشت سمت راست بهتر از سمت چپ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گوشت گوسفند ماده(میش،غنمه) خوب نیست.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fp-randomise-10-rawmeat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4546" cy="2071678"/>
          </a:xfrm>
          <a:prstGeom prst="rect">
            <a:avLst/>
          </a:prstGeom>
        </p:spPr>
      </p:pic>
      <p:pic>
        <p:nvPicPr>
          <p:cNvPr id="5" name="Picture 4" descr="گوسفن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0"/>
            <a:ext cx="1785950" cy="207167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افعال و خواص گوشت گوسفند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هضم سریع،غذائیت زیاد</a:t>
            </a: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،تولید کننده خون صالح،مقوی وچاق کننده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منی را زیاد نموده و غریزه جنسی را تحریک می کند.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برای بیماران سوداوی مفید است.</a:t>
            </a:r>
            <a:endParaRPr lang="en-US" b="1" u="sng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دل و جگر و قلوه آن مقوی دل و جگر و معده و کلیه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نبست به گوشت بز غلیظ تر و دیر هضم تر است.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سرکه باعث لطیف ترشدن وهضم زودترو رفع سنگینی آن می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گوشت های گرم وتر گشنیز و سماق 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4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گوشت بز(مَعز)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 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گرمی و تری آن کمتر از گوشت گوسفند است.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غذائیت آن کمتر از گوشت گوسفند است.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خون تولید شده از گوسفند غلیظ تر و گرم تر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از خون تولید شده از گوشت بز 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گوشت بز برای بدن های گرم و افرادی که فعالیت کمتری دارند مناسب تر 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نسبت به گوشت گوسفند ، زود هضم تر است.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گوشت بز ماده و بیش از یک ساله خوب نیست.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گوشت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0232" cy="1928802"/>
          </a:xfrm>
          <a:prstGeom prst="rect">
            <a:avLst/>
          </a:prstGeom>
        </p:spPr>
      </p:pic>
      <p:pic>
        <p:nvPicPr>
          <p:cNvPr id="5" name="Picture 4" descr="401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2071702" cy="1905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 گوشت گاو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       گاو ماده(بقر)    گاو نر(ثور)</a:t>
            </a:r>
          </a:p>
          <a:p>
            <a:pPr algn="r" rtl="1">
              <a:spcAft>
                <a:spcPts val="0"/>
              </a:spcAft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بهترین آن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گوشت گوساله یکساله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است که (عِجل)نامند وبعضی آنرا بهتر از گوسفند سه چهار ساله می دانند.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گوشت گاو زیاده از یکساله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در دوم گرم و در سوم خشک است.</a:t>
            </a:r>
          </a:p>
          <a:p>
            <a:pPr algn="ct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گوشت گاو غلیظ بوده و 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دیرهضم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باشد وتولید خون غلیظ و سوداوی می کند و مداومت به آن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موجب بیماریهای سوداوی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گردد ، بعد از هضم کامل مقوی بدن و چاق کننده است.</a:t>
            </a:r>
          </a:p>
          <a:p>
            <a:pPr algn="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مصلح آن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دارچین،فلفل،زنجبیل بوده وبایستی بطور کامل پخته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گوشت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8794" cy="1714488"/>
          </a:xfrm>
          <a:prstGeom prst="rect">
            <a:avLst/>
          </a:prstGeom>
        </p:spPr>
      </p:pic>
      <p:pic>
        <p:nvPicPr>
          <p:cNvPr id="5" name="Picture 4" descr="گوسال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0"/>
            <a:ext cx="1714512" cy="17144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 rtl="1">
              <a:spcAft>
                <a:spcPts val="0"/>
              </a:spcAft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گوشت شتر(جَمَل،اِبل)</a:t>
            </a: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 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دوم گرم ، سوم خشک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گرمی و خشکی آن بیشتر از گوشت گوسفند و گاو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گوشت شتر بچه(عِجل،جزور)کمتر از دو ساله بهتر است.</a:t>
            </a:r>
          </a:p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تقویت کننده نیروی جنسی بوده و مقوی اعضاء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گوشت آن غلیظ بوده و سنگین می باشد و 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تولید کننده خون سوداوی </a:t>
            </a:r>
            <a:endParaRPr lang="en-US" b="1" u="sng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 آن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پختن کامل آن همراه نمک و شوید می باشد و بهتر است فلفل ، زیره اضافه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dromed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00298" cy="2357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pPr algn="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گوشت مرغ (دُجاج):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اول گرم ، در رطوبت معتدل</a:t>
            </a:r>
          </a:p>
          <a:p>
            <a:pPr algn="ct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غذاییت مرغ چاق زیاد است،همچنین موجب رطوبت دادن به بدن شده و چاق کننده است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 تولید کننده خون صالح وزیاد کننده منی و زیاد کننده عقل و فهم و رفع خیالات فاسده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گوشت خروس(دیک):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حرارت آن کمتر مرغ ، وخشکی دارد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آب گوشت خروس سالخورده که خوب پخته شده باشد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باعث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لینت شکم و خارج کردن سودا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خوردن سوپ جوجه (به ویژه جوجه خروس) در افراد بیمار ویا ناقهین(که تازه بیماری آنها خوب شده) ویا افراد تب دار مفید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باشد و هضم راحتی دارد و غذائیت آن زیاد 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مر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71670" cy="17859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 smtClean="0">
                <a:solidFill>
                  <a:schemeClr val="accent2">
                    <a:lumMod val="50000"/>
                  </a:schemeClr>
                </a:solidFill>
              </a:rPr>
              <a:t>باسمه تعالی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a-IR" sz="7300" b="1" dirty="0" smtClean="0">
                <a:solidFill>
                  <a:schemeClr val="accent2">
                    <a:lumMod val="50000"/>
                  </a:schemeClr>
                </a:solidFill>
              </a:rPr>
              <a:t>خوردنی های رایج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a-IR" sz="4000" b="1" dirty="0" smtClean="0">
                <a:solidFill>
                  <a:schemeClr val="accent2">
                    <a:lumMod val="50000"/>
                  </a:schemeClr>
                </a:solidFill>
              </a:rPr>
              <a:t>دکتر اعرج خدایی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ابگوشت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4286256"/>
            <a:ext cx="2714644" cy="1857388"/>
          </a:xfrm>
        </p:spPr>
      </p:pic>
      <p:pic>
        <p:nvPicPr>
          <p:cNvPr id="5" name="Picture 4" descr="چای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286256"/>
            <a:ext cx="2643206" cy="18573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 تخم مرغ(بیض)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سفیده آن :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سرد وتر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زرده آن :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مایل به گرمی می باشد  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پوست آن :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سرد و خشک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غذائیت آن شبیه گوشت است، </a:t>
            </a:r>
            <a:r>
              <a:rPr lang="fa-IR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زرده تخم مرغ نیم برشت </a:t>
            </a:r>
            <a:r>
              <a:rPr lang="fa-IR" sz="2800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غذائیت زیاد دارد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و مقوی قلب و مغز و نیروی جنسی بوده و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موافق افراد سوداوی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سفیده آن دیر هضم بوده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و تولید خلط خام ولزج می کند.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تخم مرغی که بسیار جوشانده شود دیر هضم می گردد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اصلاح آن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با آویشن و فلفل ونمک می باشد.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sz="2800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بهترین نحوه مصرف آن به صورت</a:t>
            </a:r>
            <a:r>
              <a:rPr lang="fa-IR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پخته نیم برشت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باشد.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تهیه تخم مرغ نیم برشت: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ابتدا آب را جوشانده سپس تخم مرغ را به مدت پنج دقیقه در آن بجوشانند.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تخم مر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85918" cy="1643050"/>
          </a:xfrm>
          <a:prstGeom prst="rect">
            <a:avLst/>
          </a:prstGeom>
        </p:spPr>
      </p:pic>
      <p:pic>
        <p:nvPicPr>
          <p:cNvPr id="5" name="Picture 4" descr="تخم مر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0"/>
            <a:ext cx="1857388" cy="16430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r" rtl="1"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fa-IR" sz="3900" b="1" dirty="0" smtClean="0">
                <a:solidFill>
                  <a:schemeClr val="accent2">
                    <a:lumMod val="50000"/>
                  </a:schemeClr>
                </a:solidFill>
              </a:rPr>
              <a:t>گوشت ماهی(سَمَک،حوت)</a:t>
            </a:r>
          </a:p>
          <a:p>
            <a:pPr algn="r" rtl="1"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طبیعت: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 اول سرد ، دوم تر 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           ماهی نمک زده کهنه گرم و خشک می باشد .</a:t>
            </a:r>
          </a:p>
          <a:p>
            <a:pPr algn="r" rtl="1"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حرکت زیاد و فلس بسیاراز نشانه های ماهی خوب می باشد .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اندازه آن در بزرگی و کوچکی بهتر است متوسط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گوشت ماهی بسیار لطیف ونازک بوده وزود فاسد می گردد.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کباب گوشت ماهی تازه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بهتر از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بریان شده آن در روغن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می باشد</a:t>
            </a:r>
          </a:p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(بریان شده در روغن باعث تشنگی زیاد و هضم کند آن می شود)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ماهی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488" cy="207167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rtl="1"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گوشت ماهی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سریع هضم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می شود ،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رطوبت زا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و چاق کننده بدن </a:t>
            </a:r>
          </a:p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بوده ، تولید منی و شیر را زیاد می کند.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در گرم مزاجان باعث تقویت نیروی جنسی می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آشامیدن آب بسیار بعد از آن بسیار مضر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اگر ماهی با آرد و نان میل شود، دیر هضم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مصلح آن در سرد مزاجان: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زنجبیل ،آویشن ،عسل،زیره،فلفل،گلپر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در گرم مزاجان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بهتر است بعد از آن سرکه یا سکنجبین میل کنند.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</a:t>
            </a: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گوشت میگو(روبیان)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گرم ،اول تر</a:t>
            </a: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نمک سود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آن، گرم تر وخشک تر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تولید کننده خون صالح ومنی بوده وقوای جنسی را افزایش می دهد.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گرم کننده کلیه و رحم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دیر هضم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باشد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تازه آن بویژه در سرد مزاجان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زیره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l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میگو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6385" cy="1785926"/>
          </a:xfrm>
          <a:prstGeom prst="rect">
            <a:avLst/>
          </a:prstGeom>
        </p:spPr>
      </p:pic>
      <p:pic>
        <p:nvPicPr>
          <p:cNvPr id="5" name="Picture 4" descr="میگو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0"/>
            <a:ext cx="1571636" cy="17144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g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0430" y="0"/>
            <a:ext cx="25667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9600" b="1" dirty="0" smtClean="0"/>
              <a:t>لبنیات</a:t>
            </a:r>
            <a:endParaRPr lang="en-US" sz="9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شیر(لبن):</a:t>
            </a: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شیرحیوانی که مدت حاملگی آن نزدیک به مدت زمان حاملگی انسان باشد از نظر تغذیه مناسب تر است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مثل شیر گاو.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شیر دارای سه جزء می باشد: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مائیت(جزء آبی):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سرد و تر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دُهنیت(جزء دَسِم وچرب):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اول گرم وخشک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جُبنیت(جزء پنیری):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اول سرد و خشک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 شیرهای مختلف بستگی به غلبه هر کدام از این اجزاء دارد.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بهتر است به صورت گرم میل شود تا موجب سرعت نفوذ آن شده و زودتر از معده عبور کند</a:t>
            </a:r>
            <a:endParaRPr lang="en-US" u="sng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طریقه جوشاندن این است که به اندازه یک چهارم شیر ، آب شیرین اضافه کرده سپس در حرارت ملایم بجوشانند تا آبی که اضافه شده تبخیر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شیر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2071702" cy="221457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شیر گاو(لبن البقر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معتدل در گرمی و سردی و تری وبا رطوبت فضلیه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(سه جزء شیر در آن به حد اعتدال وتساوی است)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هضم سریع داشته و غذائیت زیاد دارد .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چاق کننده بوده و قوه جنسی را تقویت کرده و باعث ازدیاد منی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(به ویژه خوردن آن با گردووخرما)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تقویت کننده مغز بوده و رطوبت آنرا زیاد می کند.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برطرف کننده فراموشی و مالیخولیا و وسواس بوده  ومقوی قلب. 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برای افراد سوداوی و مزاج خشک </a:t>
            </a: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مفید است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و ملین شکم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مداومت در مصرف شیر موجب تولید سنگ کلیه و مثانه 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آن در گرم مزاجان، شکر ودر سرد مزاجان،عسل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شیر گوسفند(لبن الضأن):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گرم وتر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(دُهنیت و جُبنیت در آن بیشتر است)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غلیظ تر از شیر گاو می باشد.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شیر بز(لبن المَعز):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مائیت در آن بیشتر است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مایل به حرارت و گفته اند سرد در اول ، ودر دوم تر است.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معتدل ترین شیر حیوانات است.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لطیف تر از شیر گاو می باشد.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pPr algn="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ماست(لبن الحامض،جغرات)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</a:t>
            </a: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دوم سرد وتر </a:t>
            </a:r>
            <a:endParaRPr lang="en-US" u="sng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 بهترین آن ماست شیر گاو تازه خوب انجماد یافته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موجب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افزایش رطوبت بدن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 کاهش تشنگی و مقوی نیروی جنسی گرم مزاجان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به علت داشتن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روغن(دُهنیت)بیشتر نسبت به دوغ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،غذائیت بیشتری دارد.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دیر هضم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بوده و تولید خلط خام می کند.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مصرف آن در تب های عفونی ضرر دارد.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برای سرد مزاجان و افراد دارای معده سرد ، ضرر دارد.</a:t>
            </a:r>
            <a:endParaRPr lang="en-US" b="1" u="sng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arton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28926" cy="18573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دوغ(مَخیض)</a:t>
            </a:r>
          </a:p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سرد و تر بوده وتری درآن غلبه دارد.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ماستی که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با اندک آب در خیک ویا غیر آن حرکت داده و بر هم زده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دهنیت آنرا که کره نامند گرفته باشند.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بهترین آن دوغ تازه ماست شیر گاواست که چربی آنرا کامل گرفته باشند.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موجب تسکین جوشش خون شده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،در گرم مزاجان باعث تقویت نیروی جنسی است.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تسکین دهنده تشنگی و التهاب معده وجگر است.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چاق کننده بدن و اشتها آور می باشد.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dog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00364" cy="18573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7200" b="1" dirty="0" smtClean="0">
                <a:solidFill>
                  <a:schemeClr val="accent2">
                    <a:lumMod val="50000"/>
                  </a:schemeClr>
                </a:solidFill>
              </a:rPr>
              <a:t>غلات و حبوبات</a:t>
            </a:r>
            <a:endParaRPr lang="en-US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untitled 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643050"/>
            <a:ext cx="8072494" cy="442915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</a:t>
            </a:r>
          </a:p>
          <a:p>
            <a:pPr algn="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پنیر(جُبُن)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تازه آن 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سرد وتر  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کهنه آن: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گرم وخشک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شیر را جوشانیده، پنیر مایه بر آن زده ، منجمد ساخته و نمک بر آن می پاشند تا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مائیت از جبنیت جدا گردد.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خواص پنیر تازه: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ملین شکم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بوده،سبب تولید خلط صالح شده،موجب تقویت معده وروده وکلیه می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دیر هضم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بوده و برای سرد مزاجان مضر می باشد و از بین برنده اشتهای غذا 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پنیر با مغز گردو و آویشن فوق العاده چاق کننده 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 آن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عسل ، نعنا و آویشن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heese%20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0430" cy="12858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rtl="1">
              <a:spcAft>
                <a:spcPts val="0"/>
              </a:spcAft>
              <a:buNone/>
            </a:pPr>
            <a:endParaRPr lang="fa-IR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خواص پنیر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کهنه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موجب تقویت اشتها شده ، مقوی روده بوده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خشک کننده رطوبات بدن و از بین برنده بلغم است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موجب تشنگی می شود ، لاغر کننده بوده 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باعث تولید سنگ می شود 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آن مغز گردو می باشد.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buNone/>
            </a:pP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پنیر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71736" cy="150017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کره(زُبد،سُمن)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در اول گرم و تر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دهنیتی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است که از شیر حیوانات و یا ماست به عمل می آورند.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کره گاو ،لطیف ترین کره ها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ملین بوده،چاق کننده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جهت صاف کردن صدا و خشونت حلق و سرفه خشک مفید است 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زیاده روی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در مصرف آن سبب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ضعف و سستی معده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شده و اشتها را کم می کند.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 آن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شکر یا عسل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120619188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714744" cy="216693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4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کشک(ا َقِط)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سرد و خشک در دوم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قابض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و سرد کننده است،موجب تسکین تیزی صفرا وخون می شود.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بریان کرده آن جهت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رفع اسهال مزمن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بی نهایت موثر است.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دیر هضم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بوده،سبب تولید بلغم خام و ریاح است.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AYRGPY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85918" cy="2428868"/>
          </a:xfrm>
          <a:prstGeom prst="rect">
            <a:avLst/>
          </a:prstGeom>
        </p:spPr>
      </p:pic>
      <p:pic>
        <p:nvPicPr>
          <p:cNvPr id="5" name="Picture 4" descr="CA1YNVX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0"/>
            <a:ext cx="1928826" cy="2357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yv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</p:spPr>
      </p:pic>
      <p:sp>
        <p:nvSpPr>
          <p:cNvPr id="5" name="TextBox 4"/>
          <p:cNvSpPr txBox="1"/>
          <p:nvPr/>
        </p:nvSpPr>
        <p:spPr>
          <a:xfrm>
            <a:off x="3071802" y="-214338"/>
            <a:ext cx="32159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9600" b="1" dirty="0" smtClean="0"/>
              <a:t>میوه ها</a:t>
            </a:r>
            <a:endParaRPr lang="en-US" sz="9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4616152" cy="365125"/>
          </a:xfrm>
        </p:spPr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انار(رمان)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انار شیرین: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سرد به اعتدال،اول تر و با قوت قابضه.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انار ترش: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سرد وخشک و با قوت قابضه.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پوست انار: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سرد و خشک و قبض شدید دارد.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گل انار: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سرد بوده و قبض شدید دارد.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انار شیرین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غذائیت کمی دارد ولی موجب </a:t>
            </a:r>
            <a:r>
              <a:rPr lang="fa-IR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تولید خلط صالح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شود.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نفاخ بوده و ملین شکم و ادرارآور می باشد.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آشامیدن آب آن با شکر و روغن بادام که نیم گرم باشد جهت درد سینه و سرفه خشک مزمن مفید است 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انار ترش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در تسکین جوشش خون و صفرا اثر بیشتری دارد و از صعود بخارات به طرف مغز و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ریختن مواد به معده جلو گیری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کند.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خوردن آب انار شیرین یا ترش </a:t>
            </a:r>
            <a:r>
              <a:rPr lang="fa-IR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برای بیمار تب دار </a:t>
            </a:r>
            <a:r>
              <a:rPr lang="fa-IR" sz="2800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مفید است.</a:t>
            </a:r>
            <a:endParaRPr lang="en-US" sz="2800" u="sng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انا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488" cy="257174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</a:t>
            </a:r>
            <a:r>
              <a:rPr lang="fa-IR" sz="4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انجیر (تین)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تازه آن :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اول گرم، دوم تر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خشک آن :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گرم ، اول تر   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(در تمام افعال ضعیف تر از تازه آن است).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غذائیت آن از سایر میوه ها بیشتر است</a:t>
            </a:r>
            <a:r>
              <a:rPr lang="fa-IR" sz="3600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چاق کننده می باشد.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سریع از معده عبور می کند و </a:t>
            </a:r>
            <a:r>
              <a:rPr lang="fa-IR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شکم را نرم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کند.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برای درد سینه و سرفه و خشونت نای و صرع و فلج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مفید می باشد.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انجیر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7356" cy="2071678"/>
          </a:xfrm>
          <a:prstGeom prst="rect">
            <a:avLst/>
          </a:prstGeom>
        </p:spPr>
      </p:pic>
      <p:pic>
        <p:nvPicPr>
          <p:cNvPr id="5" name="Picture 4" descr="انجیر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0"/>
            <a:ext cx="1928826" cy="207167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انگور(عنب)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در اول گرم وتر می باشد.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انگور بسیار شیرین : تا دوم گرم وتر 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بهترین نوع آن سفید و رسیده شیرین آن می باشد.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از نظر غذائیت از بهترین میوه ها بوده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،مقوی بوده و موجب تولید خون صالح بوده و چاق کننده است.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سریع از معده عبور می کند ولی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تواند سبب نفخ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شود.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برای معده های سرد و دارای نفخ ضرر دارد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اصلاح آن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با رازیانه و زیره می باشد.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نوشیدن آب سرد بعد از انگور بی نهایت مضر می باشد .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انگور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71736" cy="242886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به (سَفرجَل)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به شیرین 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معتدل در گرمی و سردی ، اول تر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به ترش 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اول سرد ، دوم خشک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به میخوش (مُز):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معتدل در گرمی و سردی ، دوم خشک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به شیرین نشاط آور بوده ، مقوی قلب ، مغز و معده است.</a:t>
            </a:r>
            <a:endParaRPr lang="en-US" b="1" u="sng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به ترش در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تقویت معده گرم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 قوی تر از شیرین آن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بوئیدن هر نوع از به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 نشاط آور بوده و سبب تقویت قلب و مغز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می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غذائیت آن زیاد بوده اما دیر هضم است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 اشتها را تحریک می کند.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ب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14612" cy="242886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rtl="1">
              <a:spcAft>
                <a:spcPts val="0"/>
              </a:spcAft>
              <a:buNone/>
            </a:pPr>
            <a:endParaRPr lang="fa-IR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4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رب به ترش :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در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اول سرد و خشک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بوده و قابض بوده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از بین برنده قی می باشد.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تشنگی را تسکین می دهد و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از صعود بخارات به سر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جلو گیری می کند.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40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بهدانه :</a:t>
            </a:r>
            <a:endParaRPr lang="en-US" sz="4000" b="1" u="sng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سرد و تر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و با اندک قوت قبض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لعاب آن جهت خشونت حلق و </a:t>
            </a:r>
            <a:r>
              <a:rPr lang="fa-IR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سرفه گرم وخشک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و سوزش دهان و زبان و تسکین حرارت معده و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تب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مفید است.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buNone/>
            </a:pP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pPr algn="r" rtl="1">
              <a:buNone/>
            </a:pPr>
            <a:r>
              <a:rPr lang="fa-IR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</a:t>
            </a:r>
            <a:r>
              <a:rPr lang="fa-IR" sz="4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برنج</a:t>
            </a:r>
            <a:endParaRPr lang="fa-IR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بعضی آنرا گرم در اول وبعضی سرد </a:t>
            </a:r>
          </a:p>
          <a:p>
            <a:pPr algn="ctr" rtl="1"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و بعضی معتدل دانسته اند،خشک در دوم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چلو: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در آب بجوشانند وآب آنرا بگیرند و بعد دم  کنند</a:t>
            </a:r>
          </a:p>
          <a:p>
            <a:pPr algn="ctr" rtl="1"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(مایل به سردی)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پلو: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در آب بجوشانند و آب آنرا نگیرند و بعد دم  کنند</a:t>
            </a:r>
          </a:p>
          <a:p>
            <a:pPr algn="ctr" rtl="1"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(مایل به گرمی)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برن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86116" cy="214311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سیب (تفاح)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سیب شیرین: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اول گرم ، دوم تر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سیب ترش 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سرد و خشک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سیب میخوش: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معتدل در حرارت و برودت، اول خشک</a:t>
            </a:r>
          </a:p>
          <a:p>
            <a:pPr algn="r" rtl="1">
              <a:spcAft>
                <a:spcPts val="0"/>
              </a:spcAft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خوردن وبوئیدن آن نشاط آوربوده ، تقویت قلب،مغزوکبد می دهد</a:t>
            </a:r>
            <a:endParaRPr lang="en-US" b="1" u="sng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رب سیب و آب سیب در تمام افعال قوی تر </a:t>
            </a: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از جرم آن می باشد.</a:t>
            </a:r>
            <a:endParaRPr lang="en-US" u="sng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سیب ترش قابض بوده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،تسکین دهنده قی و تشنگی می باشد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و موافق معده صفراوی می باشد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خوردن آب بعد از خوردن سیب مضر می باشد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سیب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86116" cy="2357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خربزه(بِطیخ)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معتدل در گرمی ، دوم تر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خربزه شیرین 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گرم وتر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گرمک: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معتدل در گرمی وتری    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تخم خربزه: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اول گرم ، دوم تر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سبب افزایش رطوبت مغز و بدن می شود 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چاق کننده بوده، باعث افزایش شیر، عرق، ادرار می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مصرف آن درگرم مزاجان خصوصاً درمناطق گرم مضرمی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باید از مصرف آن 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هنگام گرسنگی و ناشتا اجتناب </a:t>
            </a: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کرد.</a:t>
            </a:r>
            <a:endParaRPr lang="en-US" u="sng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بلا فاصله بعد از غذا مصرف نشود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مصرف آب بعد از خوردن خربزه مضر می باشد.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kharbozeh1422706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8992" cy="17859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هندوانه (بطیخ هندی ، بطیخ رَقِی،بطیخ احمر)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دوم سرد وتر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تخم هندوانه 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سرد وتر (مانند تخم کدو)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موجب تسکین تیزی صفرا و خون و تسکین تشنگی می شود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موجب تولید خون رقیق و بلغم شیرین شده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رطوبت بدن را زیاد می کند و ادرار آور می باشد.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خوردن آن بلا فاصله بعد از غذا مضر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مصرف ناشتای آن مخصوصاً درهوای گرم وتشنگی زیاد مضراست.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 آن عسل می باشد.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مصرف آن بدون مصلح در سرد مزاجان موجب ضعف نیروی جنسی و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درد مفاصل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هندوانه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28860" cy="17144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آلو(اِجّاص)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اول سرد ،دوم تر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در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میخوش و ترش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آن سردی بیشتر است.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غذائیت کمی دارد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 سبب کم کردن تیزی صفرا می گردد و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تشنگی را بر طرف می کند.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جهت لینت شکم بهتر است آلوی شیرین استفاده شود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آلوی ترش ممکن است باعث یبوست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جهت لینت مناسب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آلوی خشک را پخته و آب آنرا صاف کرده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همراه ترنجبین یا عسل یا شکر میل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plum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133600" cy="1928802"/>
          </a:xfrm>
          <a:prstGeom prst="rect">
            <a:avLst/>
          </a:prstGeom>
        </p:spPr>
      </p:pic>
      <p:pic>
        <p:nvPicPr>
          <p:cNvPr id="5" name="Picture 4" descr="آلو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2143140" cy="192880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لیمو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لیمو ترش 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سرد، اول خشک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لیموی شیرین 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سرد وتر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افعال و خواص: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تسکین جوشش خون وصفرا و التها ب معده و قی صفراوی.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تقویت معده وجگر گرم ، تسکین ورم گرم حلق.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از بین برنده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اخلاط غلیظ و لزج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برای سرد مزاجان و اعصاب و سرفه مضر بوده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 آن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شکر و عسل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منافع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لیموی شیرین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ضعیف تر از لیموی ترش بوده ولی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مضر اعصاب نیست.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2jcbi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71670" cy="1928779"/>
          </a:xfrm>
          <a:prstGeom prst="rect">
            <a:avLst/>
          </a:prstGeom>
        </p:spPr>
      </p:pic>
      <p:pic>
        <p:nvPicPr>
          <p:cNvPr id="5" name="Picture 4" descr="لیمو شیری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1928826" cy="18573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  بادام(لوز)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بادام شیرین: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اول گرم وتر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روغن بادام شیرین: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معتدل در گرمی وسردی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باعث رطوبت زیاد مغز می شوداستفاده خوراکی یا موضعی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خواب آور است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بادام تلخ: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سوم گرم ، اول خشک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روغن بادام تلخ 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گرم ، مایل به تری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(تحلیل برنده و خشک کننده است)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چغاله(میوه نارس آن ):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مقوی ریشه دندان و مسکن حرارت دهان است ، به علت سردی و خشکی پوست چغاله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بادام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488" cy="17144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 rtl="1">
              <a:spcAft>
                <a:spcPts val="0"/>
              </a:spcAft>
              <a:buNone/>
            </a:pPr>
            <a:endParaRPr lang="fa-IR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افعال و خواص بادام شیرین :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3600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حفظ کننده قوتها ،</a:t>
            </a:r>
            <a:r>
              <a:rPr lang="fa-IR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حافظ مغز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،تقویت کننده بینایی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نرم کننده شکم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وحلق ، بادام با شکر غذائیت زیادی دارد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چاق کننده بوده و سبب افزایش تولید منی می گردد.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بو داده آن مقوی معده و مقوی نیروی جنسی می باشد.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برای معده های سرد و تر ، سنگین بوده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و به کندی هضم می شود.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buNone/>
            </a:pP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گردو(جوز)</a:t>
            </a: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گرم ،اول خشک و دارای رطوبت فضیله</a:t>
            </a:r>
          </a:p>
          <a:p>
            <a:pPr algn="r" rtl="1">
              <a:spcAft>
                <a:spcPts val="0"/>
              </a:spcAft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تقویت کننده مغز و قلب و کبد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نرم کننده شکم ، تقویت کننده نیروی جنسی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زیاده روی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در مصرف آن باعث تورم لوزه ها و ایجاد جوشهای دهان می شود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 آن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انار و سکنجبین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مغز گردو به سبب لطافت و داشتن چربی زود فاسد می شود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که در این صورت به علت سمیت آن نباید مصرف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گردو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7356" cy="192880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49456270_fb592f42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</p:spPr>
      </p:pic>
      <p:sp>
        <p:nvSpPr>
          <p:cNvPr id="5" name="TextBox 4"/>
          <p:cNvSpPr txBox="1"/>
          <p:nvPr/>
        </p:nvSpPr>
        <p:spPr>
          <a:xfrm>
            <a:off x="1214414" y="0"/>
            <a:ext cx="6546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6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سبزیجات و صیفی جات</a:t>
            </a:r>
            <a:endParaRPr lang="en-US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کدو(قرع)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انواع مختلفی دارد ، بهترین آن سفید تازه شیرین آن 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دوم سرد وتر   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روغن و تخم کدو: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سردو تر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 غذائیت کمی داشته ولی تولید خلط صالح می کند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رطوبت بدن را زیاد می کند ، نرم کننده شکم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و ادرارآورمی باشد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برای گرم مزاجان و جوانان و در مناطق گرم مناسب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موجب نفخ ، سنگینی در معده شده و اشتها را کم می کند.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 آن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پختن آن در روغن و افزودن فلفل و نعناع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روغن کدو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مانند روغن بنفشه بوده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رطوبت بدن و مغز را زیاد کرده و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خواب آور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کدوسب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14612" cy="135729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rtl="1">
              <a:spcAft>
                <a:spcPts val="0"/>
              </a:spcAft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افعال و خواص: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مولد اخلاط صالح،باعث خواب نیکو،</a:t>
            </a:r>
            <a:b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چاق کننده بدن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،مولد منی،نیکو کننده رنگ چهره</a:t>
            </a:r>
            <a:b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خوردن برنج با شیر و شکر: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چاق کننده بدن،افزایش قوه جنسی،مولد منی</a:t>
            </a:r>
            <a:b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خوردن برنج با دوغ تازه و سماق: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تسکین دهنده حرارت و تشنگی</a:t>
            </a:r>
            <a:b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ضرر: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ایجاد دل درد و سُدّه(انسداد)</a:t>
            </a:r>
            <a:b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مصلح: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خیساندن آن </a:t>
            </a:r>
            <a:b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(قبل طبخ آنرا بخیسانند و خوب مالیده و چند بار بشویند)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بادنجان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دوم گرم و خشک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بعضی در سوم خشک دانسته اند.</a:t>
            </a:r>
          </a:p>
          <a:p>
            <a:pPr algn="r" rtl="1">
              <a:spcAft>
                <a:spcPts val="0"/>
              </a:spcAft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مقوی معده بوده ،خوشبو کننده عرق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مصرف آن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با روغن ، نرم کننده شکم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مصرف آن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با سرکه ، سبب یبوست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تولید سودا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در بدن را زیاد می کند و</a:t>
            </a: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موجب 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بواسیر</a:t>
            </a: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گردد.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رنگ چهره را خراب می کند.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 آن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پختن با روغن و گوشت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3238180px-Melanzani_z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28926" cy="242886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زردک و هویج(جزر، گزر)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طبیعت: دوم گرم وتر ، دارای رطوبت فضلیه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مقوی معده بوده و سبب نرمی شکم می شود.</a:t>
            </a:r>
            <a:endParaRPr lang="en-US" b="1" u="sng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زیاد کننده منی و تحریک کننده نیروی جنسی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مربای آن برای تحریک نیروی جنسی بی نهایت مؤثر است.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جهت سرفه و درد سینه مفید 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ادرارآور بوده وجهت خارج شدن سنگ کلیه و مثانه مفید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جرم آن دیر هضم ونفاخ است ، مربای آن زود هضم می باشد.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 آن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ادویه گرم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هویج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57422" cy="242886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پیاز(بَصَل)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سوم گرم وخشک ، دارای رطوبت فضلیه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پخته آن غذائیت زیاد دارد و سبب نرمی شکم می شود 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تقویت کننده اشتهای غذا و مقوی نیروی جنسی می باشد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(خصوصاً پخته آن با گوشت چرب)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در گرم مزاجان می تواند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سردرد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ایجاد کند (بویژه تازه آن)</a:t>
            </a:r>
          </a:p>
          <a:p>
            <a:pPr algn="ctr" rtl="1">
              <a:spcAft>
                <a:spcPts val="0"/>
              </a:spcAft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 آن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شستن پیاز با آب و نمک و اینکه با سرکه خورده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74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" cy="221455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سیر(ثوم)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سوم گرم وخشک ، دارای رطوبت فضیله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 سیر تازه بهتر از کهنه می باشد.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نوع کوهی آن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موسیر(سیر کوهی )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نام دارد.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رقیق کننده خون بوده ، باعث تعریق شده و ادرارآور است.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خشک کننده رطوبت معده ومفاصل می باشد.</a:t>
            </a:r>
            <a:endParaRPr lang="en-US" sz="2800" b="1" u="sng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در بیماریهای اعصاب مثل فلج و فراموشی و در درد مفاصل مفید است.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مصرف آن در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افراد دارای مزاج تر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، تحریک کننده قوه جنسی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و تولید کننده منی بوده ودر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افراد گرم مزاج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، خشک کننده منی بوده .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زیاده روی در مصرف آن میل جنسی را کاهش داده و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برای چشم و ریه نیز زیان دارد و باعث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سر درد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شود 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 آن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سکنجبین و آب انار است 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 descr="garlic_t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00364" cy="192880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کاهو(خَسّ)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دوم سرد و تر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 </a:t>
            </a: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صاف کننده خون بوده ، خون صالح رقیق تولید می کند.</a:t>
            </a:r>
            <a:endParaRPr lang="en-US" u="sng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تسکین دهنده گرمی خون و صفرا و تشنگی بوده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خشکی صفرا و سودا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را کم می کند، 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خواب آور خوبی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است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کاهو با سرکه موجب تحریک اشتها می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مانع صعود بخارات به مغز می شود.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ملین و ادرار آور می باشد، باعث ازدیاد شیر می شود.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زیاده روی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در مصرف آن قوه جنسی را کاهش داده 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و باعث فراموشی و ضعف دید می شود 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 آن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نعناع و زیره 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23620829229111052011363871681771914156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3174" cy="12858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گشنیز(کزبره)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از نظر بقراط ، دوم سرد و خشک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از نظر ابن سینا، گشنیز خشک شده ، مایل به اندک گرمی است.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خواب آور بوده ، از صعود بخارات به مغز جلو گیری می کند.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ریختن برگ گشنیز تازه در انواع آش ها و خورش ها توصیه می شود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و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مانع سوء هاضمه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شود.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تسکین دهنده صفرا و تشنگی و التهاب معده می باشد.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تخم گشنیز :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دوم سرد و خشک بوده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تقویت کننده قلب و مغز و معده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باشد واز صعود بخارات به مغز جلوگیری می کند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تخم آن همراه انیسون جهت تقویت معده و برطرف شدن آروغ مفید است.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زیاده روی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در مصرف آن باعث فراموشی و پر خوابی و ضعف قوه جنسی می شود.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 descr="گشنیز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00184" cy="1285860"/>
          </a:xfrm>
          <a:prstGeom prst="rect">
            <a:avLst/>
          </a:prstGeom>
        </p:spPr>
      </p:pic>
      <p:pic>
        <p:nvPicPr>
          <p:cNvPr id="7" name="Picture 6" descr="گشنیز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0"/>
            <a:ext cx="1785950" cy="118584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</a:t>
            </a:r>
            <a:r>
              <a:rPr lang="fa-IR" sz="4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اسفناج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اول سرد و تر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         البته معتدل در سردی و گرمی نیز دانسته اند.</a:t>
            </a:r>
          </a:p>
          <a:p>
            <a:pPr algn="r" rtl="1">
              <a:spcAft>
                <a:spcPts val="0"/>
              </a:spcAft>
              <a:buNone/>
            </a:pP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برای گرم مزاجان و سرد مزاجان سازگار است</a:t>
            </a:r>
            <a:r>
              <a:rPr lang="fa-IR" sz="3600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endParaRPr lang="en-US" sz="3600" u="sng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هضم سریع دارد ، نرم کننده شکم است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نسبت به سایر سبزی ها نفخ کمتری تولید می کند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در درمان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تبهای گرم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و بیماریهای سینه مفید است.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اسفناج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488" cy="192880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20h13_yal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TextBox 6"/>
          <p:cNvSpPr txBox="1"/>
          <p:nvPr/>
        </p:nvSpPr>
        <p:spPr>
          <a:xfrm>
            <a:off x="6286512" y="571480"/>
            <a:ext cx="2289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b="1" dirty="0" smtClean="0">
                <a:solidFill>
                  <a:srgbClr val="FF0000"/>
                </a:solidFill>
              </a:rPr>
              <a:t>خسته نباشید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>
              <a:spcAft>
                <a:spcPts val="0"/>
              </a:spcAft>
              <a:buNone/>
            </a:pPr>
            <a:endParaRPr lang="fa-IR" dirty="0" smtClean="0"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</a:t>
            </a:r>
            <a:r>
              <a:rPr lang="fa-IR" sz="4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جو(شعیر)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  <a:buNone/>
            </a:pPr>
            <a:endParaRPr lang="fa-IR" dirty="0" smtClean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بهترین آن سفیده رسیده تازه آن است . </a:t>
            </a:r>
          </a:p>
          <a:p>
            <a:pPr algn="r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جو کهنه که یک سال از برداشت آن گذشته باشد بسیار بد 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endParaRPr lang="fa-IR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اول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سرد و خشک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غذائیت جو کمتر از گندم است ، 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تسکین دهنده عطش و تب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باشد.</a:t>
            </a:r>
          </a:p>
          <a:p>
            <a:pPr algn="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نان جو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سنگین و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دیر هضم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می باشد.</a:t>
            </a:r>
          </a:p>
          <a:p>
            <a:pPr algn="r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مضر: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افراد سرد مزاج ، نفاخ                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شکرو نبات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  <a:buNone/>
            </a:pPr>
            <a:r>
              <a:rPr lang="fa-IR" dirty="0" smtClean="0">
                <a:latin typeface="Times New Roman"/>
                <a:ea typeface="Times New Roman"/>
              </a:rPr>
              <a:t> </a:t>
            </a:r>
            <a:endParaRPr lang="en-US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جو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0"/>
            <a:ext cx="1857388" cy="2214554"/>
          </a:xfrm>
          <a:prstGeom prst="rect">
            <a:avLst/>
          </a:prstGeom>
        </p:spPr>
      </p:pic>
      <p:pic>
        <p:nvPicPr>
          <p:cNvPr id="5" name="Picture 4" descr="جو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57356" cy="22859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DR.ARAJ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ماء الشعیر: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جو پوست کنده در آب جوشانده شود تا جوها شکفته و نرم شود بعد صاف کرده ، سرد نموده یا نیم گرم بیاشامند.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 : 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سرد و تر</a:t>
            </a:r>
          </a:p>
          <a:p>
            <a:pPr algn="ct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تسکین دهنده حرارت، عطش ، تب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مولد خلط صالح، تولید کننده خون صالح و غذای معتدل بوده ،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از معده سریع عبور کرده و نفوذ آن به تمام بدن راحت می باشد.</a:t>
            </a:r>
          </a:p>
          <a:p>
            <a:pPr algn="ctr" rtl="1"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در افراد سردمزاج با کمی عسل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میل شود.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>
              <a:spcAft>
                <a:spcPts val="0"/>
              </a:spcAft>
              <a:buNone/>
            </a:pPr>
            <a:endParaRPr lang="fa-IR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</a:t>
            </a:r>
            <a:r>
              <a:rPr lang="fa-IR" sz="4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گندم(حِنطه)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در اول گرم، معتدل در تری و خشکی</a:t>
            </a:r>
          </a:p>
          <a:p>
            <a:pPr algn="r" rtl="1"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سبوس(نخاله):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گرم وخشک در اول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بهترین غذای افراد سالم ،غذاییت زیاد دارد و چاق کننده بدن است.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آرد خوب گندم آردی است که به میزان کافی سبوس داشته باشد.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لازم است نان پس از برآمدن کافی خمیر ، پخته شود و گرنه </a:t>
            </a:r>
          </a:p>
          <a:p>
            <a:pPr algn="r" rtl="1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بد هضم بوده و موجب سده و درد شکم می شود.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r>
              <a:rPr lang="fa-IR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آب جوشانده آن همراه شکر و عسل و روغن بادام ملین شکم  می باشد.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گند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43042" cy="1785926"/>
          </a:xfrm>
          <a:prstGeom prst="rect">
            <a:avLst/>
          </a:prstGeom>
        </p:spPr>
      </p:pic>
      <p:pic>
        <p:nvPicPr>
          <p:cNvPr id="5" name="Picture 4" descr="گندم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0"/>
            <a:ext cx="1428760" cy="17859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</a:t>
            </a:r>
            <a:r>
              <a:rPr lang="fa-IR" sz="4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نخود(حِمَّص</a:t>
            </a:r>
            <a:r>
              <a:rPr lang="fa-IR" sz="4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)</a:t>
            </a:r>
            <a:endParaRPr lang="fa-IR" sz="44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طبیعت: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اول گرم وخشک          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سبز تازه آن: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در اول تر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نرم کننده شکم،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مقوی حرارت غریزی،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تقویت ریه و پشت،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غذائیت زیاد،تولید خون صالح،</a:t>
            </a:r>
            <a:r>
              <a:rPr lang="fa-IR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چاق کننده،تقویت اشتها،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موجب تولید ریاح شده و نفاخ می باشد.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مصلح: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زیره وشوید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اگر آنرا در آب خیسانیده به صورت خام میل شود و سپس آب آن</a:t>
            </a: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با عسل میل شود جهت تقویت نیروی جنسی بی نظیر 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آشامیدن آب بعد از خوردن نخود بی نهایت مضر است.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 rtl="1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نخود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1604" cy="1500174"/>
          </a:xfrm>
          <a:prstGeom prst="rect">
            <a:avLst/>
          </a:prstGeom>
        </p:spPr>
      </p:pic>
      <p:pic>
        <p:nvPicPr>
          <p:cNvPr id="5" name="Picture 4" descr="نخود سب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0"/>
            <a:ext cx="1428760" cy="157161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DR.ARAJ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1132</Words>
  <Application>Microsoft Office PowerPoint</Application>
  <PresentationFormat>On-screen Show (4:3)</PresentationFormat>
  <Paragraphs>569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باسمه تعالی خوردنی های رایج  دکتر اعرج خدایی </vt:lpstr>
      <vt:lpstr>غلات و حبوبات</vt:lpstr>
      <vt:lpstr>PowerPoint Presentation</vt:lpstr>
      <vt:lpstr> افعال و خواص:مولد اخلاط صالح،باعث خواب نیکو، چاق کننده بدن،مولد منی،نیکو کننده رنگ چهره  خوردن برنج با شیر و شکر: چاق کننده بدن،افزایش قوه جنسی،مولد منی  خوردن برنج با دوغ تازه و سماق: تسکین دهنده حرارت و تشنگی  ضرر: ایجاد دل درد و سُدّه(انسداد) مصلح: خیساندن آن  (قبل طبخ آنرا بخیسانند و خوب مالیده و چند بار بشویند)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tarashe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kurosh</dc:creator>
  <cp:lastModifiedBy>M.KH</cp:lastModifiedBy>
  <cp:revision>175</cp:revision>
  <dcterms:created xsi:type="dcterms:W3CDTF">2009-04-03T04:45:37Z</dcterms:created>
  <dcterms:modified xsi:type="dcterms:W3CDTF">2017-10-04T05:35:01Z</dcterms:modified>
</cp:coreProperties>
</file>